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62" r:id="rId8"/>
    <p:sldId id="263" r:id="rId9"/>
    <p:sldId id="264" r:id="rId10"/>
    <p:sldId id="270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cap="none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WEB BANK</a:t>
            </a:r>
            <a:endParaRPr lang="en-US" sz="7200" b="1" cap="none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9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out</a:t>
            </a:r>
            <a:endParaRPr lang="en-US" sz="60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28554"/>
            <a:ext cx="10363826" cy="3862646"/>
          </a:xfrm>
        </p:spPr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It is safe to log out when your work is done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085194"/>
            <a:ext cx="4381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6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n>
                <a:solidFill>
                  <a:srgbClr val="FFC000"/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application is to provide a secure system. Our system is password protected​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it only allows authorized user to access various functions available in the ​</a:t>
            </a:r>
          </a:p>
          <a:p>
            <a:pPr marL="0" indent="0" fontAlgn="base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14" y="3557259"/>
            <a:ext cx="5115982" cy="24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>
                  <a:solidFill>
                    <a:srgbClr val="7030A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b="1" dirty="0">
              <a:ln>
                <a:solidFill>
                  <a:srgbClr val="FFC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application we can access the bank through our mobiles from anywhere. And can access all the futures of the bank  easily​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64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81" y="3054146"/>
            <a:ext cx="10364451" cy="1596177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en-US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Thank you</a:t>
            </a:r>
            <a:endParaRPr lang="en-US" sz="8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12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 smtClean="0">
                <a:ln>
                  <a:solidFill>
                    <a:schemeClr val="bg2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n>
                <a:solidFill>
                  <a:schemeClr val="bg2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bank application management system is an online software designed in the java programming language for the purpose of effective online banking system​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mainly aims at making the bank system easily accessible from anywhere and improving and enhancing the running banking process​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use of this application, bank customers don’t need to go bank enquiry regarding their balance or to transfer to others​</a:t>
            </a:r>
          </a:p>
          <a:p>
            <a:endParaRPr lang="en-US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43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77711"/>
            <a:ext cx="10364451" cy="1596177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99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Account type</a:t>
            </a:r>
            <a:endParaRPr lang="en-US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99FF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149" y="1685448"/>
            <a:ext cx="10363826" cy="4731977"/>
          </a:xfrm>
        </p:spPr>
        <p:txBody>
          <a:bodyPr/>
          <a:lstStyle/>
          <a:p>
            <a:pPr fontAlgn="base"/>
            <a:r>
              <a:rPr lang="en-US" b="1" cap="non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this application user can manage following account type​</a:t>
            </a:r>
          </a:p>
          <a:p>
            <a:pPr fontAlgn="base"/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Savings account​</a:t>
            </a:r>
          </a:p>
          <a:p>
            <a:pPr marL="0" indent="0" fontAlgn="base">
              <a:buNone/>
            </a:pPr>
            <a:endParaRPr lang="en-US" sz="2400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endParaRPr lang="en-US" sz="2400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endParaRPr lang="en-US" sz="2400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account</a:t>
            </a:r>
            <a:r>
              <a:rPr lang="en-US" dirty="0" smtClean="0">
                <a:effectLst/>
              </a:rPr>
              <a:t>​</a:t>
            </a:r>
            <a:endParaRPr lang="en-US" dirty="0">
              <a:effectLst/>
            </a:endParaRP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>​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1" y="4463936"/>
            <a:ext cx="3649287" cy="185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9" y="2816020"/>
            <a:ext cx="3250883" cy="17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dirty="0">
                <a:ln>
                  <a:solidFill>
                    <a:schemeClr val="accent4">
                      <a:lumMod val="50000"/>
                    </a:schemeClr>
                  </a:solidFill>
                </a:ln>
                <a:effectLst/>
              </a:rPr>
              <a:t>​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asks  for the details of the customer</a:t>
            </a:r>
            <a:r>
              <a:rPr lang="en-US" sz="24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31" y="2577658"/>
            <a:ext cx="4444538" cy="30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in</a:t>
            </a:r>
            <a:endParaRPr lang="en-US" sz="6000" b="1" dirty="0">
              <a:ln>
                <a:solidFill>
                  <a:srgbClr val="FF0000"/>
                </a:solidFill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After registration user should login in to the account</a:t>
            </a:r>
          </a:p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After log in user can access this features like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 </a:t>
            </a:r>
            <a:r>
              <a:rPr lang="en-US" b="1" cap="none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Complaints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Transactions</a:t>
            </a:r>
            <a:endParaRPr lang="en-US" b="1" cap="none" dirty="0" smtClean="0">
              <a:ln>
                <a:solidFill>
                  <a:schemeClr val="accent5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17" y="2487399"/>
            <a:ext cx="2964873" cy="26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9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69135"/>
            <a:ext cx="10364451" cy="1596177"/>
          </a:xfrm>
        </p:spPr>
        <p:txBody>
          <a:bodyPr/>
          <a:lstStyle/>
          <a:p>
            <a:r>
              <a:rPr lang="en-US" sz="4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lang="en-US" dirty="0">
                <a:effectLst/>
              </a:rPr>
              <a:t>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71600"/>
            <a:ext cx="10363826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Deposit​</a:t>
            </a:r>
          </a:p>
          <a:p>
            <a:endParaRPr lang="en-US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withdrawal​</a:t>
            </a:r>
          </a:p>
          <a:p>
            <a:pPr marL="0" indent="0">
              <a:buNone/>
            </a:pPr>
            <a:endParaRPr lang="en-US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transfer money</a:t>
            </a:r>
            <a:r>
              <a:rPr lang="en-US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r>
              <a:rPr lang="en-US" dirty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84" y="1829152"/>
            <a:ext cx="2685670" cy="144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84" y="3619218"/>
            <a:ext cx="2685670" cy="144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84" y="5409285"/>
            <a:ext cx="2685670" cy="13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</a:t>
            </a:r>
            <a:r>
              <a:rPr 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is used to see all the transactions</a:t>
            </a:r>
            <a:r>
              <a:rPr lang="en-US" dirty="0" smtClean="0">
                <a:effectLst/>
              </a:rPr>
              <a:t>​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2943395"/>
            <a:ext cx="7003473" cy="34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When the user wants to change his/her details then this update credentials will help us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02" y="3004012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34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Complaints</a:t>
            </a:r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notes the complaints given by the customer​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981325"/>
            <a:ext cx="61912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7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117</TotalTime>
  <Words>275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Cooper Black</vt:lpstr>
      <vt:lpstr>Times New Roman</vt:lpstr>
      <vt:lpstr>Tw Cen MT</vt:lpstr>
      <vt:lpstr>Droplet</vt:lpstr>
      <vt:lpstr>WEB BANK</vt:lpstr>
      <vt:lpstr>introduction</vt:lpstr>
      <vt:lpstr>Account type</vt:lpstr>
      <vt:lpstr>Registration​ ​</vt:lpstr>
      <vt:lpstr>Log in</vt:lpstr>
      <vt:lpstr>Transaction​</vt:lpstr>
      <vt:lpstr>View transaction​</vt:lpstr>
      <vt:lpstr>Update credentials</vt:lpstr>
      <vt:lpstr>Complaints​</vt:lpstr>
      <vt:lpstr>Log out</vt:lpstr>
      <vt:lpstr>Benefits​ </vt:lpstr>
      <vt:lpstr>Conclusion​</vt:lpstr>
      <vt:lpstr>Thank you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bank</dc:title>
  <dc:creator>Tummalapalli S S S N V Pavan Kumar</dc:creator>
  <cp:lastModifiedBy>Chittala Balaji Siva Naga Sai Suresh</cp:lastModifiedBy>
  <cp:revision>15</cp:revision>
  <dcterms:created xsi:type="dcterms:W3CDTF">2020-08-30T11:41:23Z</dcterms:created>
  <dcterms:modified xsi:type="dcterms:W3CDTF">2020-08-31T06:39:59Z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0f453c5f-050c-4b95-8ef9-374298365c5d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</Properties>
</file>